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4" r:id="rId4"/>
    <p:sldId id="267" r:id="rId5"/>
    <p:sldId id="259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D3D3"/>
    <a:srgbClr val="9B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3375A-476A-4CDE-A326-D62CCC27CE33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5DFD0-3E36-4C90-AA7C-23142B8D85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281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9DA9F-C756-58B3-5034-FDFD3D5D3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2D94F0B5-1E38-340C-943B-EE322AFD36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5403022B-51FC-2754-8C32-A404C2AF6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D26DD85-1EBF-3B77-1B2B-5FBA0502A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53129-4646-420B-948E-D80D983BD52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8348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FC898-BC6D-1423-272F-8F32C1225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E06AE651-E628-F86F-07E4-FE94B02BE9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D822542-0FDE-13D1-6BD5-B0603A534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E635A1B-71AC-52BC-A0CA-E6A5A71F07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53129-4646-420B-948E-D80D983BD52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6301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50235-2D9C-4D9E-076C-07E38696D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9ECBF16-87E4-FA77-C876-51291304B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038E685-8070-54AC-4438-626AC54C9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51668EA-FF4C-C896-52A8-8444C392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7BE5FA-F1C4-D59C-545B-85A1DB8F7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955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6EE7B1-3B1C-84C8-CA05-9FE44AD9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5B1E8AB-CA2D-1713-2A69-2751CDACC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E24B7F-320E-D3CB-54AB-9C7D546E3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5964AA-7FD8-4FC4-5E9B-10A3760E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D39123-52ED-62D4-51B0-6F88226EB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050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686BCA9-7BFB-5190-BEE2-ABAE5BC73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7071D07-A077-2AC5-B8CC-01C27EC05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DC34F1-25DF-4CC1-BFE6-1468F66B6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F5D50A-B031-AF2A-4E48-01A23383E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F2B198-7A9B-53CB-4C6B-640BB2E36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399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7ACD4-2392-C79C-5CFD-E2FB92C7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A0769A-9CF2-EBC3-3DF0-5390BF637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6F1B8B-1585-C218-A46C-0B8C8A90A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6BCD99-3891-C9B4-8E3C-476BD930A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27C968E-837E-23BA-F65A-9939E0994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979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2B1C65-1B30-201A-C190-9ACF1BC11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AFD62A3-7255-A8C6-2B7E-E0A82A1D5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97785D-3BB2-8474-D6BF-D99AA8967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044666-8BA6-B19B-EA53-22A53B8CF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A6C032-C025-38E6-5E17-94E2472F0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500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E9E56-EA5B-9881-1867-A48B7EF95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0C3F1D-163D-B8A5-89BD-48792A3B9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2C600BC-D236-13D9-1901-1855F1224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10B1635-45C7-57C2-4163-9BCB531B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5C9330-3B35-BD93-CD8C-7DC7B94B9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E54BE4D-EE57-10F5-37A7-7B71D776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585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257419-1BB7-6AFC-E55F-BBA7E50D8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37EA6E-66A3-9F29-F91D-C8C2DEB8B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469F6DD-705F-AAA6-1038-D5C08F786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47890E1-9958-3CD2-154E-E199079C8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EE8AFD3-91F6-2801-661E-24841C5DA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44825EC-26FF-ABDD-C90A-1A1B322E6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51204E0-216D-300E-95BB-8B03697C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A7F31DB-BE6F-76CF-D40E-A02C93397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182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C65B2-E5B1-489B-3999-DFFC3633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7AE583A-405A-2CC2-1C7C-1ACCF8BF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182F864-E1F5-1217-3633-ACD9BA97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0963599-0FD3-58AF-8338-DB0684B7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040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734635A-3B8E-07AA-F033-73EEC6C9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B4DD94C-5137-4AA6-D03D-9D083DDB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B9BAB6D-E34F-B007-C678-5E07622C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057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FA209-48EF-5053-F583-8E74D4FF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CB3EE6-27E2-9DB1-F7AB-AFF6B70D8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6C7B547-BDFB-0250-6E96-C900E4EF4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574AA65-50C7-9E62-19A5-775CB4C42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49E80A8-AE93-E8AE-97BD-5609A62A6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A462757-76F1-F712-45DF-E3AD5FF5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142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D4FFC-81DB-1B7B-9659-05392A3B0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0366255-F4C2-7D10-50FA-99DBBFA8C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A7E8B6A-55FC-064F-FF7E-B40D7C110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16B2C3-A5E5-83E2-C187-01F7C1FA7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00B91FA-4AEB-9FC8-9D61-B6FD372AE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DA2C306-095E-B899-8DB5-B5D22222E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354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06F1F5-2B6C-4E1D-2579-5BBA06BA3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B915DED-2F20-1ACA-11B5-A4CBB3B95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D4D234-A953-C4C0-B348-83654BE5FD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C277-7178-427A-87D1-7C7E82838E1D}" type="datetimeFigureOut">
              <a:rPr lang="da-DK" smtClean="0"/>
              <a:t>08-11-2024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35D47A-63AA-FB0D-0C3A-33234601B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9D16C43-3167-70D0-43AC-7F65F96F2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2D23E-A5A0-420D-BF41-99E7A6F921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900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71BA6-19E3-355C-E8E0-3287CA30D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4730"/>
            <a:ext cx="9144000" cy="1760997"/>
          </a:xfrm>
        </p:spPr>
        <p:txBody>
          <a:bodyPr>
            <a:normAutofit fontScale="90000"/>
          </a:bodyPr>
          <a:lstStyle/>
          <a:p>
            <a:r>
              <a:rPr lang="da-DK" dirty="0"/>
              <a:t>Eksempel på oversigtskort over aktivernes geografiske lokation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9B5E1CF-18F4-9136-6F5A-9630CBF16464}"/>
              </a:ext>
            </a:extLst>
          </p:cNvPr>
          <p:cNvSpPr txBox="1">
            <a:spLocks/>
          </p:cNvSpPr>
          <p:nvPr/>
        </p:nvSpPr>
        <p:spPr>
          <a:xfrm>
            <a:off x="1712495" y="3068053"/>
            <a:ext cx="8955505" cy="202130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2500" dirty="0"/>
              <a:t>Jf. nedlukningsbekendtgørelsens § 18 a</a:t>
            </a:r>
            <a:br>
              <a:rPr lang="da-DK" dirty="0"/>
            </a:b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3466BA8-0ACE-4637-F79B-AFDA98E25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D72D-67DE-4416-B52B-0D348E87C34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0343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9620E-63F3-7A74-DF35-9E4E392D5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33" y="-215900"/>
            <a:ext cx="10515600" cy="1325563"/>
          </a:xfrm>
        </p:spPr>
        <p:txBody>
          <a:bodyPr>
            <a:normAutofit/>
          </a:bodyPr>
          <a:lstStyle/>
          <a:p>
            <a:r>
              <a:rPr lang="da-DK" sz="2400" b="1" dirty="0"/>
              <a:t>Vejledning til udfyldelse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AAEC30-FF5C-7777-79C8-C69E7518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633" y="635000"/>
            <a:ext cx="11909367" cy="61341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Det fremgår af nedlukningsbekendtgørelsens § 18 a, stk. 1, at følgeerhvervsvirksomheder skal udarbejde og indsende et</a:t>
            </a:r>
            <a:r>
              <a:rPr lang="da-DK" sz="1200" b="0" i="0" dirty="0">
                <a:solidFill>
                  <a:srgbClr val="212529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oversigtskort over aktivernes geografiske lokation til erstatnings- og taksationskommissionen.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Nærværende PowerPoint er til eksempel på et oversigtskort, som følgeerhvervsvirksomhederne kan tage udgangspunkt i til udarbejdelsen af oversigtskortet.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Samtlige af virksomhedens ejendomme fremgår af nærværende præsentation (én ejendom pr. side). For hver ejendom skal der 1) oprettes markeringer på oversigtskortet og 2) beskrives hvilke aktiver der befinder sig i den pågældende markering.</a:t>
            </a:r>
          </a:p>
          <a:p>
            <a:pPr marL="0" indent="0">
              <a:lnSpc>
                <a:spcPct val="110000"/>
              </a:lnSpc>
              <a:buNone/>
            </a:pPr>
            <a:endParaRPr lang="da-DK" sz="3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lnSpc>
                <a:spcPct val="110000"/>
              </a:lnSpc>
              <a:buAutoNum type="arabicParenR"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Oprette markeringer på oversigtskortet (Der er indsat eksempler på markeringer på side 3, som du kan kopiere)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Man skal oprette </a:t>
            </a:r>
            <a:r>
              <a:rPr lang="da-DK" sz="1200" u="sng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markeringer</a:t>
            </a: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af synlige anlægsaktiver på oversigtskortet samt angive hvor i bygningerne de ikke-synlige anlægsaktiver befinder sig.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Dette gør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man</a:t>
            </a: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ved, at: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Trykke på fanen ’’Indsæt’’ i PowerPoint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Tryk derefter på ’’Figurer’’.</a:t>
            </a:r>
          </a:p>
          <a:p>
            <a:pPr lvl="1" algn="just">
              <a:lnSpc>
                <a:spcPct val="110000"/>
              </a:lnSpc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Til firkantede bygninger vælger du ’’Rektangel’’ under kategorien ”Rektangler’’.</a:t>
            </a:r>
          </a:p>
          <a:p>
            <a:pPr lvl="1" algn="just">
              <a:lnSpc>
                <a:spcPct val="110000"/>
              </a:lnSpc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Til bygninger med andre former vælger du ’’Kombinationstegning: figur’’ under kategorien ’’Linjer’’.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Figuren skal ikke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have en udfyldningsfarve og konturen kan fx have en tykkelse på 2,5. De ikke-synlige aktivers markeringslinjer skal være stiplede.</a:t>
            </a:r>
            <a:endParaRPr lang="da-DK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Tryk derefter på ’’Figurer’’.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Man</a:t>
            </a: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skal derefter indsætte </a:t>
            </a:r>
            <a:r>
              <a:rPr lang="da-DK" sz="1200" u="sng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tekstfigurer</a:t>
            </a:r>
            <a:r>
              <a:rPr lang="da-DK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til hver markering med plads til indsættelse af markeringsnumre.</a:t>
            </a:r>
          </a:p>
          <a:p>
            <a:pPr marL="0" indent="0">
              <a:lnSpc>
                <a:spcPct val="110000"/>
              </a:lnSpc>
              <a:buNone/>
            </a:pPr>
            <a:endParaRPr lang="da-DK" sz="3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2) Beskrive hvilke aktiver, der befinder sig i markeringen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Til højre for oversigtskortet er der en tekstboks, hvor man kan indsætte en beskrivelse af hver markering. Man skal henvise til de aktiv ID-nr., der fremgår af anlægskartoteket, da det er vigtigt, at det tydeligt fremgår, hvilke aktiver der befinder sig i den pågældende markering.</a:t>
            </a:r>
          </a:p>
          <a:p>
            <a:pPr marL="0" indent="0">
              <a:buNone/>
            </a:pPr>
            <a:endParaRPr lang="da-DK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D681E14-F104-4DC0-E4BF-30659482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D72D-67DE-4416-B52B-0D348E87C340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64555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24DBB-50DA-C9A2-4CB2-5C63CB11D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957808-D7BD-6FF4-1EBB-59317848E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33" y="-215900"/>
            <a:ext cx="10515600" cy="1325563"/>
          </a:xfrm>
        </p:spPr>
        <p:txBody>
          <a:bodyPr>
            <a:normAutofit/>
          </a:bodyPr>
          <a:lstStyle/>
          <a:p>
            <a:r>
              <a:rPr lang="da-DK" sz="2400" b="1" dirty="0">
                <a:latin typeface="Verdana" panose="020B0604030504040204" pitchFamily="34" charset="0"/>
                <a:ea typeface="Verdana" panose="020B0604030504040204" pitchFamily="34" charset="0"/>
              </a:rPr>
              <a:t>Eksempler på markeringer, </a:t>
            </a:r>
            <a:r>
              <a:rPr lang="da-DK" sz="2400" b="1">
                <a:latin typeface="Verdana" panose="020B0604030504040204" pitchFamily="34" charset="0"/>
                <a:ea typeface="Verdana" panose="020B0604030504040204" pitchFamily="34" charset="0"/>
              </a:rPr>
              <a:t>som man </a:t>
            </a:r>
            <a:r>
              <a:rPr lang="da-DK" sz="2400" b="1" dirty="0">
                <a:latin typeface="Verdana" panose="020B0604030504040204" pitchFamily="34" charset="0"/>
                <a:ea typeface="Verdana" panose="020B0604030504040204" pitchFamily="34" charset="0"/>
              </a:rPr>
              <a:t>kan kopiere og anvende</a:t>
            </a:r>
            <a:endParaRPr lang="da-DK" sz="2400" b="1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454066F-A687-2319-7F9F-6E3A0EB7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D72D-67DE-4416-B52B-0D348E87C340}" type="slidenum">
              <a:rPr lang="da-DK" smtClean="0"/>
              <a:t>3</a:t>
            </a:fld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0DEE2277-D20D-7944-C375-F4FB463AEC53}"/>
              </a:ext>
            </a:extLst>
          </p:cNvPr>
          <p:cNvSpPr/>
          <p:nvPr/>
        </p:nvSpPr>
        <p:spPr>
          <a:xfrm>
            <a:off x="0" y="914400"/>
            <a:ext cx="12192000" cy="5441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C6B0DB19-1889-847D-29A4-0F5CDA996BDE}"/>
              </a:ext>
            </a:extLst>
          </p:cNvPr>
          <p:cNvSpPr txBox="1">
            <a:spLocks/>
          </p:cNvSpPr>
          <p:nvPr/>
        </p:nvSpPr>
        <p:spPr>
          <a:xfrm>
            <a:off x="3951966" y="5311990"/>
            <a:ext cx="5442473" cy="9025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72000" tIns="72000" rIns="72000" bIns="7200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da-DK" sz="1050" b="1" dirty="0">
                <a:latin typeface="Verdana" panose="020B0604030504040204" pitchFamily="34" charset="0"/>
                <a:ea typeface="Verdana" panose="020B0604030504040204" pitchFamily="34" charset="0"/>
              </a:rPr>
              <a:t>Farvekoder: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da-DK" sz="1050" dirty="0">
                <a:latin typeface="Verdana" panose="020B0604030504040204" pitchFamily="34" charset="0"/>
                <a:ea typeface="Verdana" panose="020B0604030504040204" pitchFamily="34" charset="0"/>
              </a:rPr>
              <a:t>          = Aktiver                                     = Aktiver placeret inde i bygning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da-DK" sz="1050" dirty="0">
                <a:latin typeface="Verdana" panose="020B0604030504040204" pitchFamily="34" charset="0"/>
                <a:ea typeface="Verdana" panose="020B0604030504040204" pitchFamily="34" charset="0"/>
              </a:rPr>
              <a:t>          = Skellinjer                                  = Aktiv ønskes udtaget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434AEF7-0539-396C-B4BC-3EF71017590F}"/>
              </a:ext>
            </a:extLst>
          </p:cNvPr>
          <p:cNvSpPr/>
          <p:nvPr/>
        </p:nvSpPr>
        <p:spPr>
          <a:xfrm>
            <a:off x="4178625" y="5592433"/>
            <a:ext cx="245194" cy="166214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CB67F844-BF8A-49F2-08BE-C24C0A7760CC}"/>
              </a:ext>
            </a:extLst>
          </p:cNvPr>
          <p:cNvCxnSpPr/>
          <p:nvPr/>
        </p:nvCxnSpPr>
        <p:spPr>
          <a:xfrm>
            <a:off x="4161372" y="5925336"/>
            <a:ext cx="27969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>
            <a:extLst>
              <a:ext uri="{FF2B5EF4-FFF2-40B4-BE49-F238E27FC236}">
                <a16:creationId xmlns:a16="http://schemas.microsoft.com/office/drawing/2014/main" id="{7652B879-797A-5403-71BE-DADADF0A4729}"/>
              </a:ext>
            </a:extLst>
          </p:cNvPr>
          <p:cNvSpPr/>
          <p:nvPr/>
        </p:nvSpPr>
        <p:spPr>
          <a:xfrm>
            <a:off x="6577862" y="5822973"/>
            <a:ext cx="245194" cy="166214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2B9E0CE-DBFD-C5A4-3DC8-79F7A789A34C}"/>
              </a:ext>
            </a:extLst>
          </p:cNvPr>
          <p:cNvSpPr/>
          <p:nvPr/>
        </p:nvSpPr>
        <p:spPr>
          <a:xfrm>
            <a:off x="6577862" y="5573652"/>
            <a:ext cx="245194" cy="166214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Pladsholder til slidenummer 26">
            <a:extLst>
              <a:ext uri="{FF2B5EF4-FFF2-40B4-BE49-F238E27FC236}">
                <a16:creationId xmlns:a16="http://schemas.microsoft.com/office/drawing/2014/main" id="{CA6F62F6-03F7-DF88-1326-0F710082EA13}"/>
              </a:ext>
            </a:extLst>
          </p:cNvPr>
          <p:cNvSpPr txBox="1">
            <a:spLocks/>
          </p:cNvSpPr>
          <p:nvPr/>
        </p:nvSpPr>
        <p:spPr>
          <a:xfrm>
            <a:off x="5934959" y="58581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F2D6903-994F-218E-7BFA-FFB3B10A1833}"/>
              </a:ext>
            </a:extLst>
          </p:cNvPr>
          <p:cNvSpPr/>
          <p:nvPr/>
        </p:nvSpPr>
        <p:spPr>
          <a:xfrm>
            <a:off x="1880951" y="2411952"/>
            <a:ext cx="656386" cy="565854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416EB71-69A6-788E-1D9E-75D6A10BDFDA}"/>
              </a:ext>
            </a:extLst>
          </p:cNvPr>
          <p:cNvSpPr/>
          <p:nvPr/>
        </p:nvSpPr>
        <p:spPr>
          <a:xfrm>
            <a:off x="2692959" y="3627633"/>
            <a:ext cx="796486" cy="556804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66DD5B5D-723E-58FD-EDE3-136936BC49AD}"/>
              </a:ext>
            </a:extLst>
          </p:cNvPr>
          <p:cNvSpPr/>
          <p:nvPr/>
        </p:nvSpPr>
        <p:spPr>
          <a:xfrm>
            <a:off x="3679629" y="2466622"/>
            <a:ext cx="838487" cy="644535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4626213-110E-3A61-486C-F75DF9356BB1}"/>
              </a:ext>
            </a:extLst>
          </p:cNvPr>
          <p:cNvSpPr/>
          <p:nvPr/>
        </p:nvSpPr>
        <p:spPr>
          <a:xfrm>
            <a:off x="7098331" y="2275963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endParaRPr kumimoji="0" lang="da-DK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3BC904B8-AC2E-59CB-8102-ED576DF8EEC2}"/>
              </a:ext>
            </a:extLst>
          </p:cNvPr>
          <p:cNvSpPr/>
          <p:nvPr/>
        </p:nvSpPr>
        <p:spPr>
          <a:xfrm>
            <a:off x="7902356" y="2147656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EA76A7E-35C9-D709-39F8-23DFFB36D5A4}"/>
              </a:ext>
            </a:extLst>
          </p:cNvPr>
          <p:cNvSpPr/>
          <p:nvPr/>
        </p:nvSpPr>
        <p:spPr>
          <a:xfrm>
            <a:off x="8797417" y="2376685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6E642FFE-8537-B63B-2E37-42A905DC5FA5}"/>
              </a:ext>
            </a:extLst>
          </p:cNvPr>
          <p:cNvSpPr/>
          <p:nvPr/>
        </p:nvSpPr>
        <p:spPr>
          <a:xfrm>
            <a:off x="7049668" y="2982695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endParaRPr kumimoji="0" lang="da-DK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69F2062F-2F73-0466-2A92-139B971DBED8}"/>
              </a:ext>
            </a:extLst>
          </p:cNvPr>
          <p:cNvSpPr/>
          <p:nvPr/>
        </p:nvSpPr>
        <p:spPr>
          <a:xfrm>
            <a:off x="8039001" y="2946461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27CC1EB-9488-EF62-2191-04B0573B4012}"/>
              </a:ext>
            </a:extLst>
          </p:cNvPr>
          <p:cNvSpPr/>
          <p:nvPr/>
        </p:nvSpPr>
        <p:spPr>
          <a:xfrm>
            <a:off x="8797417" y="3345490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0919AF7C-0CE0-B636-F000-8644B18048DC}"/>
              </a:ext>
            </a:extLst>
          </p:cNvPr>
          <p:cNvSpPr/>
          <p:nvPr/>
        </p:nvSpPr>
        <p:spPr>
          <a:xfrm>
            <a:off x="9581628" y="3074867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75124F79-CB8C-0C6F-7FC2-495E882F11EA}"/>
              </a:ext>
            </a:extLst>
          </p:cNvPr>
          <p:cNvSpPr/>
          <p:nvPr/>
        </p:nvSpPr>
        <p:spPr>
          <a:xfrm>
            <a:off x="7246961" y="3542510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EDBA5804-0744-785A-F598-E9E286851CE2}"/>
              </a:ext>
            </a:extLst>
          </p:cNvPr>
          <p:cNvSpPr/>
          <p:nvPr/>
        </p:nvSpPr>
        <p:spPr>
          <a:xfrm>
            <a:off x="8113860" y="3770687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b="1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</a:t>
            </a:r>
            <a:endParaRPr kumimoji="0" lang="da-DK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2FD8E2E-326F-3848-68F1-AF3B51DFEFA4}"/>
              </a:ext>
            </a:extLst>
          </p:cNvPr>
          <p:cNvSpPr/>
          <p:nvPr/>
        </p:nvSpPr>
        <p:spPr>
          <a:xfrm>
            <a:off x="9008921" y="3999716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63336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8D6FF-4B7C-FD4A-04BD-63EFB3026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dsholder til indhold 4">
            <a:extLst>
              <a:ext uri="{FF2B5EF4-FFF2-40B4-BE49-F238E27FC236}">
                <a16:creationId xmlns:a16="http://schemas.microsoft.com/office/drawing/2014/main" id="{18E5A273-CD9C-2D61-2FCB-AED4701F6B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 rotWithShape="1">
          <a:blip r:embed="rId3"/>
          <a:srcRect t="13375" r="2583" b="1842"/>
          <a:stretch/>
        </p:blipFill>
        <p:spPr>
          <a:xfrm>
            <a:off x="0" y="0"/>
            <a:ext cx="5832706" cy="6858000"/>
          </a:xfrm>
        </p:spPr>
      </p:pic>
      <p:sp>
        <p:nvSpPr>
          <p:cNvPr id="10" name="Pladsholder til indhold 2">
            <a:extLst>
              <a:ext uri="{FF2B5EF4-FFF2-40B4-BE49-F238E27FC236}">
                <a16:creationId xmlns:a16="http://schemas.microsoft.com/office/drawing/2014/main" id="{14E8F7D3-EAF0-CE75-AA22-96D5C932C457}"/>
              </a:ext>
            </a:extLst>
          </p:cNvPr>
          <p:cNvSpPr txBox="1">
            <a:spLocks/>
          </p:cNvSpPr>
          <p:nvPr/>
        </p:nvSpPr>
        <p:spPr>
          <a:xfrm>
            <a:off x="6322806" y="571501"/>
            <a:ext cx="5442474" cy="4625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Ejendommen beliggende på </a:t>
            </a:r>
            <a:r>
              <a:rPr lang="da-DK" sz="1200" b="1" dirty="0"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[</a:t>
            </a:r>
            <a:r>
              <a:rPr lang="da-DK" sz="1200" b="1" dirty="0"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adresse</a:t>
            </a:r>
            <a:r>
              <a:rPr lang="da-DK" sz="1200" b="1" dirty="0"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]</a:t>
            </a:r>
            <a:r>
              <a:rPr lang="da-DK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:</a:t>
            </a:r>
            <a:r>
              <a:rPr lang="da-DK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[</a:t>
            </a:r>
            <a:r>
              <a:rPr lang="da-DK" sz="12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virksomheds navn</a:t>
            </a:r>
            <a:r>
              <a:rPr lang="da-DK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] + [</a:t>
            </a:r>
            <a:r>
              <a:rPr lang="da-DK" sz="12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beskrivelse af ejendommens anvendelse</a:t>
            </a:r>
            <a:r>
              <a:rPr lang="da-DK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200" i="1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Vejledningstekst: Virksomheden skal udfylde samtlige aktivers placering på oversigtskortet. Aktivernes placering skal angives så præcist som muligt. Markeringerne i oversigtskortet er sat på som et eksempel.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200" i="1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Eksempel til tekst: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1: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lager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xx)</a:t>
            </a:r>
            <a:endParaRPr lang="da-DK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2: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lager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xx)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, hvor aktiverne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xx-xx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) er placeret.</a:t>
            </a:r>
          </a:p>
          <a:p>
            <a:pPr marL="0" indent="0"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3: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parkeringsplads, hvor virksomhedens biler er parkeret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xx)</a:t>
            </a:r>
            <a:endParaRPr lang="da-DK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4: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aktiv(er)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xx-xx, xx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) er placeret her.</a:t>
            </a:r>
          </a:p>
          <a:p>
            <a:pPr marL="0" indent="0"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5: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aktiv(er)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xx-xx, xx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) er placeret her.</a:t>
            </a:r>
            <a:endParaRPr lang="da-DK" sz="1200" dirty="0"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6: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aktiv(er)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xx-xx, xx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) er placeret her.</a:t>
            </a:r>
            <a:endParaRPr lang="da-DK" sz="1200" dirty="0"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Markering nr. 7: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Virksomhedens aktiv(er)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xx-xx, xx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) er placeret her.</a:t>
            </a:r>
            <a:endParaRPr lang="da-DK" sz="1200" dirty="0"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200" dirty="0"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200" dirty="0">
              <a:highlight>
                <a:srgbClr val="00FFFF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Pladsholder til indhold 2">
            <a:extLst>
              <a:ext uri="{FF2B5EF4-FFF2-40B4-BE49-F238E27FC236}">
                <a16:creationId xmlns:a16="http://schemas.microsoft.com/office/drawing/2014/main" id="{1EA51B0A-0D05-C433-E842-A27060170948}"/>
              </a:ext>
            </a:extLst>
          </p:cNvPr>
          <p:cNvSpPr txBox="1">
            <a:spLocks/>
          </p:cNvSpPr>
          <p:nvPr/>
        </p:nvSpPr>
        <p:spPr>
          <a:xfrm>
            <a:off x="6322807" y="5786300"/>
            <a:ext cx="5442473" cy="9025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72000" tIns="72000" rIns="72000" bIns="7200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da-DK" sz="1500" b="1" dirty="0"/>
              <a:t>Farvekoder: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da-DK" sz="1500" dirty="0"/>
              <a:t>          = Aktiver                                     = Aktiver placeret inde i bygning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da-DK" sz="1500" dirty="0"/>
              <a:t>          = Skellinjer                                  = Aktiv ønskes udtaget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0F28DD6-DB0F-2A35-9352-1BB8DA75FF9D}"/>
              </a:ext>
            </a:extLst>
          </p:cNvPr>
          <p:cNvSpPr/>
          <p:nvPr/>
        </p:nvSpPr>
        <p:spPr>
          <a:xfrm>
            <a:off x="6463993" y="6131069"/>
            <a:ext cx="245194" cy="166214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C7F38D1A-555C-0C1B-68A4-FB93BA8AA679}"/>
              </a:ext>
            </a:extLst>
          </p:cNvPr>
          <p:cNvCxnSpPr/>
          <p:nvPr/>
        </p:nvCxnSpPr>
        <p:spPr>
          <a:xfrm>
            <a:off x="6446741" y="6492819"/>
            <a:ext cx="27969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>
            <a:extLst>
              <a:ext uri="{FF2B5EF4-FFF2-40B4-BE49-F238E27FC236}">
                <a16:creationId xmlns:a16="http://schemas.microsoft.com/office/drawing/2014/main" id="{36519776-BE6F-CF56-9EDB-5931C1950CDA}"/>
              </a:ext>
            </a:extLst>
          </p:cNvPr>
          <p:cNvSpPr/>
          <p:nvPr/>
        </p:nvSpPr>
        <p:spPr>
          <a:xfrm>
            <a:off x="8798849" y="6367207"/>
            <a:ext cx="245194" cy="166214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C150B063-3145-9B53-BF56-759A68BE9B24}"/>
              </a:ext>
            </a:extLst>
          </p:cNvPr>
          <p:cNvSpPr/>
          <p:nvPr/>
        </p:nvSpPr>
        <p:spPr>
          <a:xfrm>
            <a:off x="8784289" y="6119782"/>
            <a:ext cx="245194" cy="166214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Kombinationstegning: figur 17">
            <a:extLst>
              <a:ext uri="{FF2B5EF4-FFF2-40B4-BE49-F238E27FC236}">
                <a16:creationId xmlns:a16="http://schemas.microsoft.com/office/drawing/2014/main" id="{5BADBF04-2CA6-92CF-D474-96D491DAB364}"/>
              </a:ext>
            </a:extLst>
          </p:cNvPr>
          <p:cNvSpPr/>
          <p:nvPr/>
        </p:nvSpPr>
        <p:spPr>
          <a:xfrm rot="899727">
            <a:off x="227510" y="2647839"/>
            <a:ext cx="1798265" cy="3299536"/>
          </a:xfrm>
          <a:custGeom>
            <a:avLst/>
            <a:gdLst>
              <a:gd name="connsiteX0" fmla="*/ 0 w 663880"/>
              <a:gd name="connsiteY0" fmla="*/ 100209 h 876822"/>
              <a:gd name="connsiteX1" fmla="*/ 388307 w 663880"/>
              <a:gd name="connsiteY1" fmla="*/ 0 h 876822"/>
              <a:gd name="connsiteX2" fmla="*/ 663880 w 663880"/>
              <a:gd name="connsiteY2" fmla="*/ 789140 h 876822"/>
              <a:gd name="connsiteX3" fmla="*/ 200417 w 663880"/>
              <a:gd name="connsiteY3" fmla="*/ 876822 h 876822"/>
              <a:gd name="connsiteX4" fmla="*/ 0 w 663880"/>
              <a:gd name="connsiteY4" fmla="*/ 100209 h 876822"/>
              <a:gd name="connsiteX0" fmla="*/ 0 w 673632"/>
              <a:gd name="connsiteY0" fmla="*/ 19683 h 876822"/>
              <a:gd name="connsiteX1" fmla="*/ 398059 w 673632"/>
              <a:gd name="connsiteY1" fmla="*/ 0 h 876822"/>
              <a:gd name="connsiteX2" fmla="*/ 673632 w 673632"/>
              <a:gd name="connsiteY2" fmla="*/ 789140 h 876822"/>
              <a:gd name="connsiteX3" fmla="*/ 210169 w 673632"/>
              <a:gd name="connsiteY3" fmla="*/ 876822 h 876822"/>
              <a:gd name="connsiteX4" fmla="*/ 0 w 673632"/>
              <a:gd name="connsiteY4" fmla="*/ 19683 h 876822"/>
              <a:gd name="connsiteX0" fmla="*/ 0 w 673632"/>
              <a:gd name="connsiteY0" fmla="*/ 19683 h 838830"/>
              <a:gd name="connsiteX1" fmla="*/ 398059 w 673632"/>
              <a:gd name="connsiteY1" fmla="*/ 0 h 838830"/>
              <a:gd name="connsiteX2" fmla="*/ 673632 w 673632"/>
              <a:gd name="connsiteY2" fmla="*/ 789140 h 838830"/>
              <a:gd name="connsiteX3" fmla="*/ 348931 w 673632"/>
              <a:gd name="connsiteY3" fmla="*/ 838830 h 838830"/>
              <a:gd name="connsiteX4" fmla="*/ 0 w 673632"/>
              <a:gd name="connsiteY4" fmla="*/ 19683 h 838830"/>
              <a:gd name="connsiteX0" fmla="*/ 0 w 673632"/>
              <a:gd name="connsiteY0" fmla="*/ 149029 h 968176"/>
              <a:gd name="connsiteX1" fmla="*/ 371958 w 673632"/>
              <a:gd name="connsiteY1" fmla="*/ 0 h 968176"/>
              <a:gd name="connsiteX2" fmla="*/ 673632 w 673632"/>
              <a:gd name="connsiteY2" fmla="*/ 918486 h 968176"/>
              <a:gd name="connsiteX3" fmla="*/ 348931 w 673632"/>
              <a:gd name="connsiteY3" fmla="*/ 968176 h 968176"/>
              <a:gd name="connsiteX4" fmla="*/ 0 w 673632"/>
              <a:gd name="connsiteY4" fmla="*/ 149029 h 968176"/>
              <a:gd name="connsiteX0" fmla="*/ 0 w 673632"/>
              <a:gd name="connsiteY0" fmla="*/ 149029 h 968176"/>
              <a:gd name="connsiteX1" fmla="*/ 371958 w 673632"/>
              <a:gd name="connsiteY1" fmla="*/ 0 h 968176"/>
              <a:gd name="connsiteX2" fmla="*/ 673632 w 673632"/>
              <a:gd name="connsiteY2" fmla="*/ 918486 h 968176"/>
              <a:gd name="connsiteX3" fmla="*/ 348931 w 673632"/>
              <a:gd name="connsiteY3" fmla="*/ 968176 h 968176"/>
              <a:gd name="connsiteX4" fmla="*/ 210435 w 673632"/>
              <a:gd name="connsiteY4" fmla="*/ 645520 h 968176"/>
              <a:gd name="connsiteX5" fmla="*/ 0 w 673632"/>
              <a:gd name="connsiteY5" fmla="*/ 149029 h 968176"/>
              <a:gd name="connsiteX0" fmla="*/ 0 w 673632"/>
              <a:gd name="connsiteY0" fmla="*/ 149029 h 968176"/>
              <a:gd name="connsiteX1" fmla="*/ 371958 w 673632"/>
              <a:gd name="connsiteY1" fmla="*/ 0 h 968176"/>
              <a:gd name="connsiteX2" fmla="*/ 673632 w 673632"/>
              <a:gd name="connsiteY2" fmla="*/ 918486 h 968176"/>
              <a:gd name="connsiteX3" fmla="*/ 348931 w 673632"/>
              <a:gd name="connsiteY3" fmla="*/ 968176 h 968176"/>
              <a:gd name="connsiteX4" fmla="*/ 250073 w 673632"/>
              <a:gd name="connsiteY4" fmla="*/ 650797 h 968176"/>
              <a:gd name="connsiteX5" fmla="*/ 0 w 673632"/>
              <a:gd name="connsiteY5" fmla="*/ 149029 h 968176"/>
              <a:gd name="connsiteX0" fmla="*/ 0 w 673632"/>
              <a:gd name="connsiteY0" fmla="*/ 149029 h 983593"/>
              <a:gd name="connsiteX1" fmla="*/ 371958 w 673632"/>
              <a:gd name="connsiteY1" fmla="*/ 0 h 983593"/>
              <a:gd name="connsiteX2" fmla="*/ 673632 w 673632"/>
              <a:gd name="connsiteY2" fmla="*/ 918486 h 983593"/>
              <a:gd name="connsiteX3" fmla="*/ 354094 w 673632"/>
              <a:gd name="connsiteY3" fmla="*/ 983593 h 983593"/>
              <a:gd name="connsiteX4" fmla="*/ 250073 w 673632"/>
              <a:gd name="connsiteY4" fmla="*/ 650797 h 983593"/>
              <a:gd name="connsiteX5" fmla="*/ 0 w 673632"/>
              <a:gd name="connsiteY5" fmla="*/ 149029 h 983593"/>
              <a:gd name="connsiteX0" fmla="*/ 0 w 673632"/>
              <a:gd name="connsiteY0" fmla="*/ 149029 h 983593"/>
              <a:gd name="connsiteX1" fmla="*/ 371958 w 673632"/>
              <a:gd name="connsiteY1" fmla="*/ 0 h 983593"/>
              <a:gd name="connsiteX2" fmla="*/ 673632 w 673632"/>
              <a:gd name="connsiteY2" fmla="*/ 918486 h 983593"/>
              <a:gd name="connsiteX3" fmla="*/ 354094 w 673632"/>
              <a:gd name="connsiteY3" fmla="*/ 983593 h 983593"/>
              <a:gd name="connsiteX4" fmla="*/ 250073 w 673632"/>
              <a:gd name="connsiteY4" fmla="*/ 650797 h 983593"/>
              <a:gd name="connsiteX5" fmla="*/ 222366 w 673632"/>
              <a:gd name="connsiteY5" fmla="*/ 598902 h 983593"/>
              <a:gd name="connsiteX6" fmla="*/ 0 w 673632"/>
              <a:gd name="connsiteY6" fmla="*/ 149029 h 983593"/>
              <a:gd name="connsiteX0" fmla="*/ 0 w 673632"/>
              <a:gd name="connsiteY0" fmla="*/ 149029 h 983593"/>
              <a:gd name="connsiteX1" fmla="*/ 371958 w 673632"/>
              <a:gd name="connsiteY1" fmla="*/ 0 h 983593"/>
              <a:gd name="connsiteX2" fmla="*/ 673632 w 673632"/>
              <a:gd name="connsiteY2" fmla="*/ 918486 h 983593"/>
              <a:gd name="connsiteX3" fmla="*/ 354094 w 673632"/>
              <a:gd name="connsiteY3" fmla="*/ 983593 h 983593"/>
              <a:gd name="connsiteX4" fmla="*/ 250073 w 673632"/>
              <a:gd name="connsiteY4" fmla="*/ 650797 h 983593"/>
              <a:gd name="connsiteX5" fmla="*/ 172117 w 673632"/>
              <a:gd name="connsiteY5" fmla="*/ 664745 h 983593"/>
              <a:gd name="connsiteX6" fmla="*/ 0 w 673632"/>
              <a:gd name="connsiteY6" fmla="*/ 149029 h 983593"/>
              <a:gd name="connsiteX0" fmla="*/ 0 w 673632"/>
              <a:gd name="connsiteY0" fmla="*/ 149029 h 983593"/>
              <a:gd name="connsiteX1" fmla="*/ 187141 w 673632"/>
              <a:gd name="connsiteY1" fmla="*/ 72204 h 983593"/>
              <a:gd name="connsiteX2" fmla="*/ 371958 w 673632"/>
              <a:gd name="connsiteY2" fmla="*/ 0 h 983593"/>
              <a:gd name="connsiteX3" fmla="*/ 673632 w 673632"/>
              <a:gd name="connsiteY3" fmla="*/ 918486 h 983593"/>
              <a:gd name="connsiteX4" fmla="*/ 354094 w 673632"/>
              <a:gd name="connsiteY4" fmla="*/ 983593 h 983593"/>
              <a:gd name="connsiteX5" fmla="*/ 250073 w 673632"/>
              <a:gd name="connsiteY5" fmla="*/ 650797 h 983593"/>
              <a:gd name="connsiteX6" fmla="*/ 172117 w 673632"/>
              <a:gd name="connsiteY6" fmla="*/ 664745 h 983593"/>
              <a:gd name="connsiteX7" fmla="*/ 0 w 673632"/>
              <a:gd name="connsiteY7" fmla="*/ 149029 h 983593"/>
              <a:gd name="connsiteX0" fmla="*/ 0 w 673632"/>
              <a:gd name="connsiteY0" fmla="*/ 149029 h 983593"/>
              <a:gd name="connsiteX1" fmla="*/ 315922 w 673632"/>
              <a:gd name="connsiteY1" fmla="*/ 96935 h 983593"/>
              <a:gd name="connsiteX2" fmla="*/ 371958 w 673632"/>
              <a:gd name="connsiteY2" fmla="*/ 0 h 983593"/>
              <a:gd name="connsiteX3" fmla="*/ 673632 w 673632"/>
              <a:gd name="connsiteY3" fmla="*/ 918486 h 983593"/>
              <a:gd name="connsiteX4" fmla="*/ 354094 w 673632"/>
              <a:gd name="connsiteY4" fmla="*/ 983593 h 983593"/>
              <a:gd name="connsiteX5" fmla="*/ 250073 w 673632"/>
              <a:gd name="connsiteY5" fmla="*/ 650797 h 983593"/>
              <a:gd name="connsiteX6" fmla="*/ 172117 w 673632"/>
              <a:gd name="connsiteY6" fmla="*/ 664745 h 983593"/>
              <a:gd name="connsiteX7" fmla="*/ 0 w 673632"/>
              <a:gd name="connsiteY7" fmla="*/ 149029 h 983593"/>
              <a:gd name="connsiteX0" fmla="*/ 0 w 673632"/>
              <a:gd name="connsiteY0" fmla="*/ 149029 h 983593"/>
              <a:gd name="connsiteX1" fmla="*/ 315922 w 673632"/>
              <a:gd name="connsiteY1" fmla="*/ 96935 h 983593"/>
              <a:gd name="connsiteX2" fmla="*/ 371958 w 673632"/>
              <a:gd name="connsiteY2" fmla="*/ 0 h 983593"/>
              <a:gd name="connsiteX3" fmla="*/ 328942 w 673632"/>
              <a:gd name="connsiteY3" fmla="*/ 63852 h 983593"/>
              <a:gd name="connsiteX4" fmla="*/ 673632 w 673632"/>
              <a:gd name="connsiteY4" fmla="*/ 918486 h 983593"/>
              <a:gd name="connsiteX5" fmla="*/ 354094 w 673632"/>
              <a:gd name="connsiteY5" fmla="*/ 983593 h 983593"/>
              <a:gd name="connsiteX6" fmla="*/ 250073 w 673632"/>
              <a:gd name="connsiteY6" fmla="*/ 650797 h 983593"/>
              <a:gd name="connsiteX7" fmla="*/ 172117 w 673632"/>
              <a:gd name="connsiteY7" fmla="*/ 664745 h 983593"/>
              <a:gd name="connsiteX8" fmla="*/ 0 w 673632"/>
              <a:gd name="connsiteY8" fmla="*/ 149029 h 983593"/>
              <a:gd name="connsiteX0" fmla="*/ 0 w 673632"/>
              <a:gd name="connsiteY0" fmla="*/ 149029 h 983593"/>
              <a:gd name="connsiteX1" fmla="*/ 315922 w 673632"/>
              <a:gd name="connsiteY1" fmla="*/ 96935 h 983593"/>
              <a:gd name="connsiteX2" fmla="*/ 371958 w 673632"/>
              <a:gd name="connsiteY2" fmla="*/ 0 h 983593"/>
              <a:gd name="connsiteX3" fmla="*/ 406326 w 673632"/>
              <a:gd name="connsiteY3" fmla="*/ 99595 h 983593"/>
              <a:gd name="connsiteX4" fmla="*/ 673632 w 673632"/>
              <a:gd name="connsiteY4" fmla="*/ 918486 h 983593"/>
              <a:gd name="connsiteX5" fmla="*/ 354094 w 673632"/>
              <a:gd name="connsiteY5" fmla="*/ 983593 h 983593"/>
              <a:gd name="connsiteX6" fmla="*/ 250073 w 673632"/>
              <a:gd name="connsiteY6" fmla="*/ 650797 h 983593"/>
              <a:gd name="connsiteX7" fmla="*/ 172117 w 673632"/>
              <a:gd name="connsiteY7" fmla="*/ 664745 h 983593"/>
              <a:gd name="connsiteX8" fmla="*/ 0 w 673632"/>
              <a:gd name="connsiteY8" fmla="*/ 149029 h 983593"/>
              <a:gd name="connsiteX0" fmla="*/ 0 w 673632"/>
              <a:gd name="connsiteY0" fmla="*/ 141412 h 975976"/>
              <a:gd name="connsiteX1" fmla="*/ 315922 w 673632"/>
              <a:gd name="connsiteY1" fmla="*/ 89318 h 975976"/>
              <a:gd name="connsiteX2" fmla="*/ 284995 w 673632"/>
              <a:gd name="connsiteY2" fmla="*/ 0 h 975976"/>
              <a:gd name="connsiteX3" fmla="*/ 406326 w 673632"/>
              <a:gd name="connsiteY3" fmla="*/ 91978 h 975976"/>
              <a:gd name="connsiteX4" fmla="*/ 673632 w 673632"/>
              <a:gd name="connsiteY4" fmla="*/ 910869 h 975976"/>
              <a:gd name="connsiteX5" fmla="*/ 354094 w 673632"/>
              <a:gd name="connsiteY5" fmla="*/ 975976 h 975976"/>
              <a:gd name="connsiteX6" fmla="*/ 250073 w 673632"/>
              <a:gd name="connsiteY6" fmla="*/ 643180 h 975976"/>
              <a:gd name="connsiteX7" fmla="*/ 172117 w 673632"/>
              <a:gd name="connsiteY7" fmla="*/ 657128 h 975976"/>
              <a:gd name="connsiteX8" fmla="*/ 0 w 673632"/>
              <a:gd name="connsiteY8" fmla="*/ 141412 h 975976"/>
              <a:gd name="connsiteX0" fmla="*/ 0 w 673632"/>
              <a:gd name="connsiteY0" fmla="*/ 154094 h 988658"/>
              <a:gd name="connsiteX1" fmla="*/ 315922 w 673632"/>
              <a:gd name="connsiteY1" fmla="*/ 102000 h 988658"/>
              <a:gd name="connsiteX2" fmla="*/ 284995 w 673632"/>
              <a:gd name="connsiteY2" fmla="*/ 12682 h 988658"/>
              <a:gd name="connsiteX3" fmla="*/ 367834 w 673632"/>
              <a:gd name="connsiteY3" fmla="*/ 0 h 988658"/>
              <a:gd name="connsiteX4" fmla="*/ 673632 w 673632"/>
              <a:gd name="connsiteY4" fmla="*/ 923551 h 988658"/>
              <a:gd name="connsiteX5" fmla="*/ 354094 w 673632"/>
              <a:gd name="connsiteY5" fmla="*/ 988658 h 988658"/>
              <a:gd name="connsiteX6" fmla="*/ 250073 w 673632"/>
              <a:gd name="connsiteY6" fmla="*/ 655862 h 988658"/>
              <a:gd name="connsiteX7" fmla="*/ 172117 w 673632"/>
              <a:gd name="connsiteY7" fmla="*/ 669810 h 988658"/>
              <a:gd name="connsiteX8" fmla="*/ 0 w 673632"/>
              <a:gd name="connsiteY8" fmla="*/ 154094 h 988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3632" h="988658">
                <a:moveTo>
                  <a:pt x="0" y="154094"/>
                </a:moveTo>
                <a:lnTo>
                  <a:pt x="315922" y="102000"/>
                </a:lnTo>
                <a:lnTo>
                  <a:pt x="284995" y="12682"/>
                </a:lnTo>
                <a:lnTo>
                  <a:pt x="367834" y="0"/>
                </a:lnTo>
                <a:lnTo>
                  <a:pt x="673632" y="923551"/>
                </a:lnTo>
                <a:lnTo>
                  <a:pt x="354094" y="988658"/>
                </a:lnTo>
                <a:lnTo>
                  <a:pt x="250073" y="655862"/>
                </a:lnTo>
                <a:lnTo>
                  <a:pt x="172117" y="669810"/>
                </a:lnTo>
                <a:lnTo>
                  <a:pt x="0" y="154094"/>
                </a:lnTo>
                <a:close/>
              </a:path>
            </a:pathLst>
          </a:cu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9EE03383-51D7-B4B9-0997-BAD6165C47AA}"/>
              </a:ext>
            </a:extLst>
          </p:cNvPr>
          <p:cNvSpPr/>
          <p:nvPr/>
        </p:nvSpPr>
        <p:spPr>
          <a:xfrm rot="16200000">
            <a:off x="632365" y="1613078"/>
            <a:ext cx="3280028" cy="710822"/>
          </a:xfrm>
          <a:custGeom>
            <a:avLst/>
            <a:gdLst>
              <a:gd name="connsiteX0" fmla="*/ 0 w 3253394"/>
              <a:gd name="connsiteY0" fmla="*/ 0 h 648678"/>
              <a:gd name="connsiteX1" fmla="*/ 3253394 w 3253394"/>
              <a:gd name="connsiteY1" fmla="*/ 0 h 648678"/>
              <a:gd name="connsiteX2" fmla="*/ 3253394 w 3253394"/>
              <a:gd name="connsiteY2" fmla="*/ 648678 h 648678"/>
              <a:gd name="connsiteX3" fmla="*/ 0 w 3253394"/>
              <a:gd name="connsiteY3" fmla="*/ 648678 h 648678"/>
              <a:gd name="connsiteX4" fmla="*/ 0 w 3253394"/>
              <a:gd name="connsiteY4" fmla="*/ 0 h 648678"/>
              <a:gd name="connsiteX0" fmla="*/ 0 w 3262271"/>
              <a:gd name="connsiteY0" fmla="*/ 0 h 710822"/>
              <a:gd name="connsiteX1" fmla="*/ 3262271 w 3262271"/>
              <a:gd name="connsiteY1" fmla="*/ 62144 h 710822"/>
              <a:gd name="connsiteX2" fmla="*/ 3262271 w 3262271"/>
              <a:gd name="connsiteY2" fmla="*/ 710822 h 710822"/>
              <a:gd name="connsiteX3" fmla="*/ 8877 w 3262271"/>
              <a:gd name="connsiteY3" fmla="*/ 710822 h 710822"/>
              <a:gd name="connsiteX4" fmla="*/ 0 w 3262271"/>
              <a:gd name="connsiteY4" fmla="*/ 0 h 710822"/>
              <a:gd name="connsiteX0" fmla="*/ 17757 w 3280028"/>
              <a:gd name="connsiteY0" fmla="*/ 0 h 710822"/>
              <a:gd name="connsiteX1" fmla="*/ 3280028 w 3280028"/>
              <a:gd name="connsiteY1" fmla="*/ 62144 h 710822"/>
              <a:gd name="connsiteX2" fmla="*/ 3280028 w 3280028"/>
              <a:gd name="connsiteY2" fmla="*/ 710822 h 710822"/>
              <a:gd name="connsiteX3" fmla="*/ 0 w 3280028"/>
              <a:gd name="connsiteY3" fmla="*/ 684192 h 710822"/>
              <a:gd name="connsiteX4" fmla="*/ 17757 w 3280028"/>
              <a:gd name="connsiteY4" fmla="*/ 0 h 71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0028" h="710822">
                <a:moveTo>
                  <a:pt x="17757" y="0"/>
                </a:moveTo>
                <a:lnTo>
                  <a:pt x="3280028" y="62144"/>
                </a:lnTo>
                <a:lnTo>
                  <a:pt x="3280028" y="710822"/>
                </a:lnTo>
                <a:lnTo>
                  <a:pt x="0" y="684192"/>
                </a:lnTo>
                <a:lnTo>
                  <a:pt x="17757" y="0"/>
                </a:lnTo>
                <a:close/>
              </a:path>
            </a:pathLst>
          </a:cu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A3C2DC10-2094-904E-2EB1-13A3F9E760BB}"/>
              </a:ext>
            </a:extLst>
          </p:cNvPr>
          <p:cNvSpPr/>
          <p:nvPr/>
        </p:nvSpPr>
        <p:spPr>
          <a:xfrm>
            <a:off x="4507799" y="2930546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endParaRPr kumimoji="0" lang="da-DK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CD9BC377-3411-964E-D152-8EDDA23648DA}"/>
              </a:ext>
            </a:extLst>
          </p:cNvPr>
          <p:cNvSpPr/>
          <p:nvPr/>
        </p:nvSpPr>
        <p:spPr>
          <a:xfrm>
            <a:off x="1057524" y="4011376"/>
            <a:ext cx="256371" cy="278143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AC13EE08-932B-87D9-A3A7-5E44402A3173}"/>
              </a:ext>
            </a:extLst>
          </p:cNvPr>
          <p:cNvSpPr/>
          <p:nvPr/>
        </p:nvSpPr>
        <p:spPr>
          <a:xfrm rot="168575">
            <a:off x="2155757" y="1743758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8D0C6476-938B-EC72-1FC8-3D954D1E4562}"/>
              </a:ext>
            </a:extLst>
          </p:cNvPr>
          <p:cNvSpPr/>
          <p:nvPr/>
        </p:nvSpPr>
        <p:spPr>
          <a:xfrm rot="191022">
            <a:off x="3445907" y="4719562"/>
            <a:ext cx="1108710" cy="422910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76506EE6-8EE8-7B02-D601-9A74E86A7A1D}"/>
              </a:ext>
            </a:extLst>
          </p:cNvPr>
          <p:cNvSpPr/>
          <p:nvPr/>
        </p:nvSpPr>
        <p:spPr>
          <a:xfrm>
            <a:off x="3945514" y="872920"/>
            <a:ext cx="870768" cy="393087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D6FD234D-B013-E032-3C73-7C259971F8CB}"/>
              </a:ext>
            </a:extLst>
          </p:cNvPr>
          <p:cNvSpPr/>
          <p:nvPr/>
        </p:nvSpPr>
        <p:spPr>
          <a:xfrm>
            <a:off x="4816891" y="3376805"/>
            <a:ext cx="616429" cy="634571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668D0BF6-9C2C-43F1-4002-97149B8B523D}"/>
              </a:ext>
            </a:extLst>
          </p:cNvPr>
          <p:cNvSpPr/>
          <p:nvPr/>
        </p:nvSpPr>
        <p:spPr>
          <a:xfrm>
            <a:off x="4012753" y="1491676"/>
            <a:ext cx="692727" cy="688509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D2DEE4A4-7771-BDDE-BCA0-D96E448A2548}"/>
              </a:ext>
            </a:extLst>
          </p:cNvPr>
          <p:cNvSpPr/>
          <p:nvPr/>
        </p:nvSpPr>
        <p:spPr>
          <a:xfrm rot="245594">
            <a:off x="3809758" y="4837070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endParaRPr kumimoji="0" lang="da-DK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312C4B43-DBDF-E11E-2F0C-6FE5F5301842}"/>
              </a:ext>
            </a:extLst>
          </p:cNvPr>
          <p:cNvSpPr/>
          <p:nvPr/>
        </p:nvSpPr>
        <p:spPr>
          <a:xfrm rot="163084">
            <a:off x="4987259" y="3533353"/>
            <a:ext cx="266057" cy="272612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B19452A2-9003-A0DA-F075-B6AF69048F4A}"/>
              </a:ext>
            </a:extLst>
          </p:cNvPr>
          <p:cNvSpPr/>
          <p:nvPr/>
        </p:nvSpPr>
        <p:spPr>
          <a:xfrm>
            <a:off x="4213979" y="1742752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CDE192E4-5D43-FF5A-430E-B9CAF98C3A59}"/>
              </a:ext>
            </a:extLst>
          </p:cNvPr>
          <p:cNvSpPr/>
          <p:nvPr/>
        </p:nvSpPr>
        <p:spPr>
          <a:xfrm>
            <a:off x="4236287" y="977291"/>
            <a:ext cx="271512" cy="184344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</a:p>
        </p:txBody>
      </p:sp>
      <p:sp>
        <p:nvSpPr>
          <p:cNvPr id="37" name="Pladsholder til slidenummer 36">
            <a:extLst>
              <a:ext uri="{FF2B5EF4-FFF2-40B4-BE49-F238E27FC236}">
                <a16:creationId xmlns:a16="http://schemas.microsoft.com/office/drawing/2014/main" id="{1D922BE5-B2C9-D4DB-2A92-DE866758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D72D-67DE-4416-B52B-0D348E87C340}" type="slidenum">
              <a:rPr lang="da-DK" smtClean="0"/>
              <a:t>4</a:t>
            </a:fld>
            <a:endParaRPr lang="da-DK"/>
          </a:p>
        </p:txBody>
      </p:sp>
      <p:sp>
        <p:nvSpPr>
          <p:cNvPr id="4" name="Rektangel 18">
            <a:extLst>
              <a:ext uri="{FF2B5EF4-FFF2-40B4-BE49-F238E27FC236}">
                <a16:creationId xmlns:a16="http://schemas.microsoft.com/office/drawing/2014/main" id="{622E7415-F2B9-153A-69EA-95F073021E3E}"/>
              </a:ext>
            </a:extLst>
          </p:cNvPr>
          <p:cNvSpPr/>
          <p:nvPr/>
        </p:nvSpPr>
        <p:spPr>
          <a:xfrm rot="16200000">
            <a:off x="1902122" y="1799796"/>
            <a:ext cx="4737907" cy="2501677"/>
          </a:xfrm>
          <a:custGeom>
            <a:avLst/>
            <a:gdLst>
              <a:gd name="connsiteX0" fmla="*/ 0 w 3253394"/>
              <a:gd name="connsiteY0" fmla="*/ 0 h 648678"/>
              <a:gd name="connsiteX1" fmla="*/ 3253394 w 3253394"/>
              <a:gd name="connsiteY1" fmla="*/ 0 h 648678"/>
              <a:gd name="connsiteX2" fmla="*/ 3253394 w 3253394"/>
              <a:gd name="connsiteY2" fmla="*/ 648678 h 648678"/>
              <a:gd name="connsiteX3" fmla="*/ 0 w 3253394"/>
              <a:gd name="connsiteY3" fmla="*/ 648678 h 648678"/>
              <a:gd name="connsiteX4" fmla="*/ 0 w 3253394"/>
              <a:gd name="connsiteY4" fmla="*/ 0 h 648678"/>
              <a:gd name="connsiteX0" fmla="*/ 0 w 3262271"/>
              <a:gd name="connsiteY0" fmla="*/ 0 h 710822"/>
              <a:gd name="connsiteX1" fmla="*/ 3262271 w 3262271"/>
              <a:gd name="connsiteY1" fmla="*/ 62144 h 710822"/>
              <a:gd name="connsiteX2" fmla="*/ 3262271 w 3262271"/>
              <a:gd name="connsiteY2" fmla="*/ 710822 h 710822"/>
              <a:gd name="connsiteX3" fmla="*/ 8877 w 3262271"/>
              <a:gd name="connsiteY3" fmla="*/ 710822 h 710822"/>
              <a:gd name="connsiteX4" fmla="*/ 0 w 3262271"/>
              <a:gd name="connsiteY4" fmla="*/ 0 h 710822"/>
              <a:gd name="connsiteX0" fmla="*/ 17757 w 3280028"/>
              <a:gd name="connsiteY0" fmla="*/ 0 h 710822"/>
              <a:gd name="connsiteX1" fmla="*/ 3280028 w 3280028"/>
              <a:gd name="connsiteY1" fmla="*/ 62144 h 710822"/>
              <a:gd name="connsiteX2" fmla="*/ 3280028 w 3280028"/>
              <a:gd name="connsiteY2" fmla="*/ 710822 h 710822"/>
              <a:gd name="connsiteX3" fmla="*/ 0 w 3280028"/>
              <a:gd name="connsiteY3" fmla="*/ 684192 h 710822"/>
              <a:gd name="connsiteX4" fmla="*/ 17757 w 3280028"/>
              <a:gd name="connsiteY4" fmla="*/ 0 h 710822"/>
              <a:gd name="connsiteX0" fmla="*/ 55846 w 3318117"/>
              <a:gd name="connsiteY0" fmla="*/ 0 h 710822"/>
              <a:gd name="connsiteX1" fmla="*/ 3318117 w 3318117"/>
              <a:gd name="connsiteY1" fmla="*/ 62144 h 710822"/>
              <a:gd name="connsiteX2" fmla="*/ 3318117 w 3318117"/>
              <a:gd name="connsiteY2" fmla="*/ 710822 h 710822"/>
              <a:gd name="connsiteX3" fmla="*/ 0 w 3318117"/>
              <a:gd name="connsiteY3" fmla="*/ 684192 h 710822"/>
              <a:gd name="connsiteX4" fmla="*/ 55846 w 3318117"/>
              <a:gd name="connsiteY4" fmla="*/ 0 h 710822"/>
              <a:gd name="connsiteX0" fmla="*/ 68542 w 3318117"/>
              <a:gd name="connsiteY0" fmla="*/ 0 h 745573"/>
              <a:gd name="connsiteX1" fmla="*/ 3318117 w 3318117"/>
              <a:gd name="connsiteY1" fmla="*/ 96895 h 745573"/>
              <a:gd name="connsiteX2" fmla="*/ 3318117 w 3318117"/>
              <a:gd name="connsiteY2" fmla="*/ 745573 h 745573"/>
              <a:gd name="connsiteX3" fmla="*/ 0 w 3318117"/>
              <a:gd name="connsiteY3" fmla="*/ 718943 h 745573"/>
              <a:gd name="connsiteX4" fmla="*/ 68542 w 3318117"/>
              <a:gd name="connsiteY4" fmla="*/ 0 h 745573"/>
              <a:gd name="connsiteX0" fmla="*/ 68542 w 3330813"/>
              <a:gd name="connsiteY0" fmla="*/ 0 h 758211"/>
              <a:gd name="connsiteX1" fmla="*/ 3318117 w 3330813"/>
              <a:gd name="connsiteY1" fmla="*/ 96895 h 758211"/>
              <a:gd name="connsiteX2" fmla="*/ 3330813 w 3330813"/>
              <a:gd name="connsiteY2" fmla="*/ 758211 h 758211"/>
              <a:gd name="connsiteX3" fmla="*/ 0 w 3330813"/>
              <a:gd name="connsiteY3" fmla="*/ 718943 h 758211"/>
              <a:gd name="connsiteX4" fmla="*/ 68542 w 3330813"/>
              <a:gd name="connsiteY4" fmla="*/ 0 h 758211"/>
              <a:gd name="connsiteX0" fmla="*/ 68542 w 3387946"/>
              <a:gd name="connsiteY0" fmla="*/ 0 h 758211"/>
              <a:gd name="connsiteX1" fmla="*/ 3387946 w 3387946"/>
              <a:gd name="connsiteY1" fmla="*/ 305398 h 758211"/>
              <a:gd name="connsiteX2" fmla="*/ 3330813 w 3387946"/>
              <a:gd name="connsiteY2" fmla="*/ 758211 h 758211"/>
              <a:gd name="connsiteX3" fmla="*/ 0 w 3387946"/>
              <a:gd name="connsiteY3" fmla="*/ 718943 h 758211"/>
              <a:gd name="connsiteX4" fmla="*/ 68542 w 3387946"/>
              <a:gd name="connsiteY4" fmla="*/ 0 h 758211"/>
              <a:gd name="connsiteX0" fmla="*/ 68542 w 3387946"/>
              <a:gd name="connsiteY0" fmla="*/ 0 h 758211"/>
              <a:gd name="connsiteX1" fmla="*/ 2199479 w 3387946"/>
              <a:gd name="connsiteY1" fmla="*/ 195217 h 758211"/>
              <a:gd name="connsiteX2" fmla="*/ 3387946 w 3387946"/>
              <a:gd name="connsiteY2" fmla="*/ 305398 h 758211"/>
              <a:gd name="connsiteX3" fmla="*/ 3330813 w 3387946"/>
              <a:gd name="connsiteY3" fmla="*/ 758211 h 758211"/>
              <a:gd name="connsiteX4" fmla="*/ 0 w 3387946"/>
              <a:gd name="connsiteY4" fmla="*/ 718943 h 758211"/>
              <a:gd name="connsiteX5" fmla="*/ 68542 w 3387946"/>
              <a:gd name="connsiteY5" fmla="*/ 0 h 758211"/>
              <a:gd name="connsiteX0" fmla="*/ 68542 w 3387946"/>
              <a:gd name="connsiteY0" fmla="*/ 0 h 758211"/>
              <a:gd name="connsiteX1" fmla="*/ 2212176 w 3387946"/>
              <a:gd name="connsiteY1" fmla="*/ 220491 h 758211"/>
              <a:gd name="connsiteX2" fmla="*/ 3387946 w 3387946"/>
              <a:gd name="connsiteY2" fmla="*/ 305398 h 758211"/>
              <a:gd name="connsiteX3" fmla="*/ 3330813 w 3387946"/>
              <a:gd name="connsiteY3" fmla="*/ 758211 h 758211"/>
              <a:gd name="connsiteX4" fmla="*/ 0 w 3387946"/>
              <a:gd name="connsiteY4" fmla="*/ 718943 h 758211"/>
              <a:gd name="connsiteX5" fmla="*/ 68542 w 3387946"/>
              <a:gd name="connsiteY5" fmla="*/ 0 h 758211"/>
              <a:gd name="connsiteX0" fmla="*/ 68542 w 3387946"/>
              <a:gd name="connsiteY0" fmla="*/ 0 h 758211"/>
              <a:gd name="connsiteX1" fmla="*/ 2218524 w 3387946"/>
              <a:gd name="connsiteY1" fmla="*/ 283675 h 758211"/>
              <a:gd name="connsiteX2" fmla="*/ 3387946 w 3387946"/>
              <a:gd name="connsiteY2" fmla="*/ 305398 h 758211"/>
              <a:gd name="connsiteX3" fmla="*/ 3330813 w 3387946"/>
              <a:gd name="connsiteY3" fmla="*/ 758211 h 758211"/>
              <a:gd name="connsiteX4" fmla="*/ 0 w 3387946"/>
              <a:gd name="connsiteY4" fmla="*/ 718943 h 758211"/>
              <a:gd name="connsiteX5" fmla="*/ 68542 w 3387946"/>
              <a:gd name="connsiteY5" fmla="*/ 0 h 758211"/>
              <a:gd name="connsiteX0" fmla="*/ 68542 w 3387946"/>
              <a:gd name="connsiteY0" fmla="*/ 0 h 758211"/>
              <a:gd name="connsiteX1" fmla="*/ 663221 w 3387946"/>
              <a:gd name="connsiteY1" fmla="*/ 75169 h 758211"/>
              <a:gd name="connsiteX2" fmla="*/ 2218524 w 3387946"/>
              <a:gd name="connsiteY2" fmla="*/ 283675 h 758211"/>
              <a:gd name="connsiteX3" fmla="*/ 3387946 w 3387946"/>
              <a:gd name="connsiteY3" fmla="*/ 305398 h 758211"/>
              <a:gd name="connsiteX4" fmla="*/ 3330813 w 3387946"/>
              <a:gd name="connsiteY4" fmla="*/ 758211 h 758211"/>
              <a:gd name="connsiteX5" fmla="*/ 0 w 3387946"/>
              <a:gd name="connsiteY5" fmla="*/ 718943 h 758211"/>
              <a:gd name="connsiteX6" fmla="*/ 68542 w 3387946"/>
              <a:gd name="connsiteY6" fmla="*/ 0 h 758211"/>
              <a:gd name="connsiteX0" fmla="*/ 68542 w 3387946"/>
              <a:gd name="connsiteY0" fmla="*/ 10128 h 768339"/>
              <a:gd name="connsiteX1" fmla="*/ 663221 w 3387946"/>
              <a:gd name="connsiteY1" fmla="*/ 0 h 768339"/>
              <a:gd name="connsiteX2" fmla="*/ 2218524 w 3387946"/>
              <a:gd name="connsiteY2" fmla="*/ 293803 h 768339"/>
              <a:gd name="connsiteX3" fmla="*/ 3387946 w 3387946"/>
              <a:gd name="connsiteY3" fmla="*/ 315526 h 768339"/>
              <a:gd name="connsiteX4" fmla="*/ 3330813 w 3387946"/>
              <a:gd name="connsiteY4" fmla="*/ 768339 h 768339"/>
              <a:gd name="connsiteX5" fmla="*/ 0 w 3387946"/>
              <a:gd name="connsiteY5" fmla="*/ 729071 h 768339"/>
              <a:gd name="connsiteX6" fmla="*/ 68542 w 3387946"/>
              <a:gd name="connsiteY6" fmla="*/ 10128 h 768339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2218524 w 3387946"/>
              <a:gd name="connsiteY2" fmla="*/ 283675 h 758211"/>
              <a:gd name="connsiteX3" fmla="*/ 3387946 w 3387946"/>
              <a:gd name="connsiteY3" fmla="*/ 305398 h 758211"/>
              <a:gd name="connsiteX4" fmla="*/ 3330813 w 3387946"/>
              <a:gd name="connsiteY4" fmla="*/ 758211 h 758211"/>
              <a:gd name="connsiteX5" fmla="*/ 0 w 3387946"/>
              <a:gd name="connsiteY5" fmla="*/ 718943 h 758211"/>
              <a:gd name="connsiteX6" fmla="*/ 68542 w 3387946"/>
              <a:gd name="connsiteY6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986978 w 3387946"/>
              <a:gd name="connsiteY2" fmla="*/ 65691 h 758211"/>
              <a:gd name="connsiteX3" fmla="*/ 2218524 w 3387946"/>
              <a:gd name="connsiteY3" fmla="*/ 283675 h 758211"/>
              <a:gd name="connsiteX4" fmla="*/ 3387946 w 3387946"/>
              <a:gd name="connsiteY4" fmla="*/ 305398 h 758211"/>
              <a:gd name="connsiteX5" fmla="*/ 3330813 w 3387946"/>
              <a:gd name="connsiteY5" fmla="*/ 758211 h 758211"/>
              <a:gd name="connsiteX6" fmla="*/ 0 w 3387946"/>
              <a:gd name="connsiteY6" fmla="*/ 718943 h 758211"/>
              <a:gd name="connsiteX7" fmla="*/ 68542 w 3387946"/>
              <a:gd name="connsiteY7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218524 w 3387946"/>
              <a:gd name="connsiteY3" fmla="*/ 283675 h 758211"/>
              <a:gd name="connsiteX4" fmla="*/ 3387946 w 3387946"/>
              <a:gd name="connsiteY4" fmla="*/ 305398 h 758211"/>
              <a:gd name="connsiteX5" fmla="*/ 3330813 w 3387946"/>
              <a:gd name="connsiteY5" fmla="*/ 758211 h 758211"/>
              <a:gd name="connsiteX6" fmla="*/ 0 w 3387946"/>
              <a:gd name="connsiteY6" fmla="*/ 718943 h 758211"/>
              <a:gd name="connsiteX7" fmla="*/ 68542 w 3387946"/>
              <a:gd name="connsiteY7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1856678 w 3387946"/>
              <a:gd name="connsiteY3" fmla="*/ 321583 h 758211"/>
              <a:gd name="connsiteX4" fmla="*/ 2218524 w 3387946"/>
              <a:gd name="connsiteY4" fmla="*/ 28367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0 w 3387946"/>
              <a:gd name="connsiteY7" fmla="*/ 718943 h 758211"/>
              <a:gd name="connsiteX8" fmla="*/ 68542 w 3387946"/>
              <a:gd name="connsiteY8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7 w 3387946"/>
              <a:gd name="connsiteY3" fmla="*/ 495337 h 758211"/>
              <a:gd name="connsiteX4" fmla="*/ 2218524 w 3387946"/>
              <a:gd name="connsiteY4" fmla="*/ 28367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0 w 3387946"/>
              <a:gd name="connsiteY7" fmla="*/ 718943 h 758211"/>
              <a:gd name="connsiteX8" fmla="*/ 68542 w 3387946"/>
              <a:gd name="connsiteY8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7 w 3387946"/>
              <a:gd name="connsiteY3" fmla="*/ 495337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0 w 3387946"/>
              <a:gd name="connsiteY7" fmla="*/ 718943 h 758211"/>
              <a:gd name="connsiteX8" fmla="*/ 68542 w 3387946"/>
              <a:gd name="connsiteY8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0 w 3387946"/>
              <a:gd name="connsiteY7" fmla="*/ 718943 h 758211"/>
              <a:gd name="connsiteX8" fmla="*/ 68542 w 3387946"/>
              <a:gd name="connsiteY8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2142346 w 3387946"/>
              <a:gd name="connsiteY7" fmla="*/ 738590 h 758211"/>
              <a:gd name="connsiteX8" fmla="*/ 0 w 3387946"/>
              <a:gd name="connsiteY8" fmla="*/ 718943 h 758211"/>
              <a:gd name="connsiteX9" fmla="*/ 68542 w 3387946"/>
              <a:gd name="connsiteY9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2142346 w 3387946"/>
              <a:gd name="connsiteY7" fmla="*/ 738590 h 758211"/>
              <a:gd name="connsiteX8" fmla="*/ 2015383 w 3387946"/>
              <a:gd name="connsiteY8" fmla="*/ 735431 h 758211"/>
              <a:gd name="connsiteX9" fmla="*/ 0 w 3387946"/>
              <a:gd name="connsiteY9" fmla="*/ 718943 h 758211"/>
              <a:gd name="connsiteX10" fmla="*/ 68542 w 3387946"/>
              <a:gd name="connsiteY10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2142346 w 3387946"/>
              <a:gd name="connsiteY7" fmla="*/ 738590 h 758211"/>
              <a:gd name="connsiteX8" fmla="*/ 2142349 w 3387946"/>
              <a:gd name="connsiteY8" fmla="*/ 681727 h 758211"/>
              <a:gd name="connsiteX9" fmla="*/ 0 w 3387946"/>
              <a:gd name="connsiteY9" fmla="*/ 718943 h 758211"/>
              <a:gd name="connsiteX10" fmla="*/ 68542 w 3387946"/>
              <a:gd name="connsiteY10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2142346 w 3387946"/>
              <a:gd name="connsiteY7" fmla="*/ 738590 h 758211"/>
              <a:gd name="connsiteX8" fmla="*/ 2142349 w 3387946"/>
              <a:gd name="connsiteY8" fmla="*/ 681727 h 758211"/>
              <a:gd name="connsiteX9" fmla="*/ 1590055 w 3387946"/>
              <a:gd name="connsiteY9" fmla="*/ 697521 h 758211"/>
              <a:gd name="connsiteX10" fmla="*/ 0 w 3387946"/>
              <a:gd name="connsiteY10" fmla="*/ 718943 h 758211"/>
              <a:gd name="connsiteX11" fmla="*/ 68542 w 3387946"/>
              <a:gd name="connsiteY11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2142346 w 3387946"/>
              <a:gd name="connsiteY7" fmla="*/ 738590 h 758211"/>
              <a:gd name="connsiteX8" fmla="*/ 2142349 w 3387946"/>
              <a:gd name="connsiteY8" fmla="*/ 681727 h 758211"/>
              <a:gd name="connsiteX9" fmla="*/ 1577360 w 3387946"/>
              <a:gd name="connsiteY9" fmla="*/ 684884 h 758211"/>
              <a:gd name="connsiteX10" fmla="*/ 0 w 3387946"/>
              <a:gd name="connsiteY10" fmla="*/ 718943 h 758211"/>
              <a:gd name="connsiteX11" fmla="*/ 68542 w 3387946"/>
              <a:gd name="connsiteY11" fmla="*/ 0 h 758211"/>
              <a:gd name="connsiteX0" fmla="*/ 68542 w 3387946"/>
              <a:gd name="connsiteY0" fmla="*/ 0 h 758211"/>
              <a:gd name="connsiteX1" fmla="*/ 688613 w 3387946"/>
              <a:gd name="connsiteY1" fmla="*/ 21463 h 758211"/>
              <a:gd name="connsiteX2" fmla="*/ 644176 w 3387946"/>
              <a:gd name="connsiteY2" fmla="*/ 473221 h 758211"/>
              <a:gd name="connsiteX3" fmla="*/ 2180439 w 3387946"/>
              <a:gd name="connsiteY3" fmla="*/ 492179 h 758211"/>
              <a:gd name="connsiteX4" fmla="*/ 2212175 w 3387946"/>
              <a:gd name="connsiteY4" fmla="*/ 286835 h 758211"/>
              <a:gd name="connsiteX5" fmla="*/ 3387946 w 3387946"/>
              <a:gd name="connsiteY5" fmla="*/ 305398 h 758211"/>
              <a:gd name="connsiteX6" fmla="*/ 3330813 w 3387946"/>
              <a:gd name="connsiteY6" fmla="*/ 758211 h 758211"/>
              <a:gd name="connsiteX7" fmla="*/ 2142346 w 3387946"/>
              <a:gd name="connsiteY7" fmla="*/ 738590 h 758211"/>
              <a:gd name="connsiteX8" fmla="*/ 2142349 w 3387946"/>
              <a:gd name="connsiteY8" fmla="*/ 681727 h 758211"/>
              <a:gd name="connsiteX9" fmla="*/ 1577360 w 3387946"/>
              <a:gd name="connsiteY9" fmla="*/ 684884 h 758211"/>
              <a:gd name="connsiteX10" fmla="*/ 1323431 w 3387946"/>
              <a:gd name="connsiteY10" fmla="*/ 688043 h 758211"/>
              <a:gd name="connsiteX11" fmla="*/ 0 w 3387946"/>
              <a:gd name="connsiteY11" fmla="*/ 718943 h 758211"/>
              <a:gd name="connsiteX12" fmla="*/ 68542 w 3387946"/>
              <a:gd name="connsiteY12" fmla="*/ 0 h 758211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0 w 3387946"/>
              <a:gd name="connsiteY11" fmla="*/ 718943 h 890230"/>
              <a:gd name="connsiteX12" fmla="*/ 68542 w 3387946"/>
              <a:gd name="connsiteY12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879058 w 3387946"/>
              <a:gd name="connsiteY11" fmla="*/ 817568 h 890230"/>
              <a:gd name="connsiteX12" fmla="*/ 0 w 3387946"/>
              <a:gd name="connsiteY12" fmla="*/ 718943 h 890230"/>
              <a:gd name="connsiteX13" fmla="*/ 68542 w 3387946"/>
              <a:gd name="connsiteY13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0 w 3387946"/>
              <a:gd name="connsiteY12" fmla="*/ 718943 h 890230"/>
              <a:gd name="connsiteX13" fmla="*/ 68542 w 3387946"/>
              <a:gd name="connsiteY13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764791 w 3387946"/>
              <a:gd name="connsiteY12" fmla="*/ 858637 h 890230"/>
              <a:gd name="connsiteX13" fmla="*/ 0 w 3387946"/>
              <a:gd name="connsiteY13" fmla="*/ 718943 h 890230"/>
              <a:gd name="connsiteX14" fmla="*/ 68542 w 3387946"/>
              <a:gd name="connsiteY14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974281 w 3387946"/>
              <a:gd name="connsiteY12" fmla="*/ 678566 h 890230"/>
              <a:gd name="connsiteX13" fmla="*/ 0 w 3387946"/>
              <a:gd name="connsiteY13" fmla="*/ 718943 h 890230"/>
              <a:gd name="connsiteX14" fmla="*/ 68542 w 3387946"/>
              <a:gd name="connsiteY14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974281 w 3387946"/>
              <a:gd name="connsiteY12" fmla="*/ 678566 h 890230"/>
              <a:gd name="connsiteX13" fmla="*/ 720354 w 3387946"/>
              <a:gd name="connsiteY13" fmla="*/ 691202 h 890230"/>
              <a:gd name="connsiteX14" fmla="*/ 0 w 3387946"/>
              <a:gd name="connsiteY14" fmla="*/ 718943 h 890230"/>
              <a:gd name="connsiteX15" fmla="*/ 68542 w 3387946"/>
              <a:gd name="connsiteY15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974281 w 3387946"/>
              <a:gd name="connsiteY12" fmla="*/ 678566 h 890230"/>
              <a:gd name="connsiteX13" fmla="*/ 606087 w 3387946"/>
              <a:gd name="connsiteY13" fmla="*/ 672247 h 890230"/>
              <a:gd name="connsiteX14" fmla="*/ 0 w 3387946"/>
              <a:gd name="connsiteY14" fmla="*/ 718943 h 890230"/>
              <a:gd name="connsiteX15" fmla="*/ 68542 w 3387946"/>
              <a:gd name="connsiteY15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974281 w 3387946"/>
              <a:gd name="connsiteY12" fmla="*/ 678566 h 890230"/>
              <a:gd name="connsiteX13" fmla="*/ 606087 w 3387946"/>
              <a:gd name="connsiteY13" fmla="*/ 672247 h 890230"/>
              <a:gd name="connsiteX14" fmla="*/ 263285 w 3387946"/>
              <a:gd name="connsiteY14" fmla="*/ 691202 h 890230"/>
              <a:gd name="connsiteX15" fmla="*/ 0 w 3387946"/>
              <a:gd name="connsiteY15" fmla="*/ 718943 h 890230"/>
              <a:gd name="connsiteX16" fmla="*/ 68542 w 3387946"/>
              <a:gd name="connsiteY16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974281 w 3387946"/>
              <a:gd name="connsiteY12" fmla="*/ 678566 h 890230"/>
              <a:gd name="connsiteX13" fmla="*/ 606087 w 3387946"/>
              <a:gd name="connsiteY13" fmla="*/ 672247 h 890230"/>
              <a:gd name="connsiteX14" fmla="*/ 644176 w 3387946"/>
              <a:gd name="connsiteY14" fmla="*/ 732271 h 890230"/>
              <a:gd name="connsiteX15" fmla="*/ 0 w 3387946"/>
              <a:gd name="connsiteY15" fmla="*/ 718943 h 890230"/>
              <a:gd name="connsiteX16" fmla="*/ 68542 w 3387946"/>
              <a:gd name="connsiteY16" fmla="*/ 0 h 890230"/>
              <a:gd name="connsiteX0" fmla="*/ 68542 w 3387946"/>
              <a:gd name="connsiteY0" fmla="*/ 0 h 890230"/>
              <a:gd name="connsiteX1" fmla="*/ 688613 w 3387946"/>
              <a:gd name="connsiteY1" fmla="*/ 21463 h 890230"/>
              <a:gd name="connsiteX2" fmla="*/ 644176 w 3387946"/>
              <a:gd name="connsiteY2" fmla="*/ 473221 h 890230"/>
              <a:gd name="connsiteX3" fmla="*/ 2180439 w 3387946"/>
              <a:gd name="connsiteY3" fmla="*/ 492179 h 890230"/>
              <a:gd name="connsiteX4" fmla="*/ 2212175 w 3387946"/>
              <a:gd name="connsiteY4" fmla="*/ 286835 h 890230"/>
              <a:gd name="connsiteX5" fmla="*/ 3387946 w 3387946"/>
              <a:gd name="connsiteY5" fmla="*/ 305398 h 890230"/>
              <a:gd name="connsiteX6" fmla="*/ 3330813 w 3387946"/>
              <a:gd name="connsiteY6" fmla="*/ 758211 h 890230"/>
              <a:gd name="connsiteX7" fmla="*/ 2142346 w 3387946"/>
              <a:gd name="connsiteY7" fmla="*/ 738590 h 890230"/>
              <a:gd name="connsiteX8" fmla="*/ 2142349 w 3387946"/>
              <a:gd name="connsiteY8" fmla="*/ 681727 h 890230"/>
              <a:gd name="connsiteX9" fmla="*/ 1577360 w 3387946"/>
              <a:gd name="connsiteY9" fmla="*/ 684884 h 890230"/>
              <a:gd name="connsiteX10" fmla="*/ 1551967 w 3387946"/>
              <a:gd name="connsiteY10" fmla="*/ 890230 h 890230"/>
              <a:gd name="connsiteX11" fmla="*/ 929844 w 3387946"/>
              <a:gd name="connsiteY11" fmla="*/ 880751 h 890230"/>
              <a:gd name="connsiteX12" fmla="*/ 948889 w 3387946"/>
              <a:gd name="connsiteY12" fmla="*/ 675407 h 890230"/>
              <a:gd name="connsiteX13" fmla="*/ 606087 w 3387946"/>
              <a:gd name="connsiteY13" fmla="*/ 672247 h 890230"/>
              <a:gd name="connsiteX14" fmla="*/ 644176 w 3387946"/>
              <a:gd name="connsiteY14" fmla="*/ 732271 h 890230"/>
              <a:gd name="connsiteX15" fmla="*/ 0 w 3387946"/>
              <a:gd name="connsiteY15" fmla="*/ 718943 h 890230"/>
              <a:gd name="connsiteX16" fmla="*/ 68542 w 3387946"/>
              <a:gd name="connsiteY16" fmla="*/ 0 h 89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87946" h="890230">
                <a:moveTo>
                  <a:pt x="68542" y="0"/>
                </a:moveTo>
                <a:lnTo>
                  <a:pt x="688613" y="21463"/>
                </a:lnTo>
                <a:lnTo>
                  <a:pt x="644176" y="473221"/>
                </a:lnTo>
                <a:lnTo>
                  <a:pt x="2180439" y="492179"/>
                </a:lnTo>
                <a:lnTo>
                  <a:pt x="2212175" y="286835"/>
                </a:lnTo>
                <a:lnTo>
                  <a:pt x="3387946" y="305398"/>
                </a:lnTo>
                <a:lnTo>
                  <a:pt x="3330813" y="758211"/>
                </a:lnTo>
                <a:lnTo>
                  <a:pt x="2142346" y="738590"/>
                </a:lnTo>
                <a:cubicBezTo>
                  <a:pt x="2142347" y="719636"/>
                  <a:pt x="2142348" y="700681"/>
                  <a:pt x="2142349" y="681727"/>
                </a:cubicBezTo>
                <a:lnTo>
                  <a:pt x="1577360" y="684884"/>
                </a:lnTo>
                <a:lnTo>
                  <a:pt x="1551967" y="890230"/>
                </a:lnTo>
                <a:lnTo>
                  <a:pt x="929844" y="880751"/>
                </a:lnTo>
                <a:lnTo>
                  <a:pt x="948889" y="675407"/>
                </a:lnTo>
                <a:lnTo>
                  <a:pt x="606087" y="672247"/>
                </a:lnTo>
                <a:lnTo>
                  <a:pt x="644176" y="732271"/>
                </a:lnTo>
                <a:lnTo>
                  <a:pt x="0" y="718943"/>
                </a:lnTo>
                <a:lnTo>
                  <a:pt x="68542" y="0"/>
                </a:lnTo>
                <a:close/>
              </a:path>
            </a:pathLst>
          </a:cu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0B58236-F8DE-E140-FCA6-8EB119513FCC}"/>
              </a:ext>
            </a:extLst>
          </p:cNvPr>
          <p:cNvSpPr/>
          <p:nvPr/>
        </p:nvSpPr>
        <p:spPr>
          <a:xfrm>
            <a:off x="748639" y="2177056"/>
            <a:ext cx="648070" cy="666439"/>
          </a:xfrm>
          <a:prstGeom prst="rect">
            <a:avLst/>
          </a:prstGeom>
          <a:solidFill>
            <a:srgbClr val="D3D3D3"/>
          </a:solidFill>
          <a:ln>
            <a:solidFill>
              <a:srgbClr val="D3D3D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8337C8B-B5F1-3D59-787B-BB5313969FE3}"/>
              </a:ext>
            </a:extLst>
          </p:cNvPr>
          <p:cNvSpPr/>
          <p:nvPr/>
        </p:nvSpPr>
        <p:spPr>
          <a:xfrm>
            <a:off x="1008768" y="206481"/>
            <a:ext cx="648070" cy="666439"/>
          </a:xfrm>
          <a:prstGeom prst="rect">
            <a:avLst/>
          </a:prstGeom>
          <a:solidFill>
            <a:srgbClr val="D3D3D3"/>
          </a:solidFill>
          <a:ln>
            <a:solidFill>
              <a:srgbClr val="D3D3D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03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C4178-36BA-71A6-E29F-8740CDCE1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7B2C08C4-6A1F-00EB-D7BE-0B3BB8855007}"/>
              </a:ext>
            </a:extLst>
          </p:cNvPr>
          <p:cNvSpPr/>
          <p:nvPr/>
        </p:nvSpPr>
        <p:spPr>
          <a:xfrm>
            <a:off x="-16058" y="0"/>
            <a:ext cx="5442472" cy="6858000"/>
          </a:xfrm>
          <a:prstGeom prst="rect">
            <a:avLst/>
          </a:prstGeom>
          <a:solidFill>
            <a:srgbClr val="D3D3D3"/>
          </a:solidFill>
          <a:ln>
            <a:solidFill>
              <a:srgbClr val="9B9B9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Pladsholder til indhold 2">
            <a:extLst>
              <a:ext uri="{FF2B5EF4-FFF2-40B4-BE49-F238E27FC236}">
                <a16:creationId xmlns:a16="http://schemas.microsoft.com/office/drawing/2014/main" id="{44DDD89F-D9A7-7367-E91A-86DE651E8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571501"/>
            <a:ext cx="5442473" cy="4625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Ejendommen beliggende på [</a:t>
            </a:r>
            <a:r>
              <a:rPr lang="da-DK" sz="1200" b="1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adresse</a:t>
            </a:r>
            <a:r>
              <a:rPr lang="da-DK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]:</a:t>
            </a:r>
            <a:r>
              <a:rPr lang="da-DK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[</a:t>
            </a:r>
            <a:r>
              <a:rPr lang="da-DK" sz="12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virksomheds navn</a:t>
            </a:r>
            <a:r>
              <a:rPr lang="da-DK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] + [</a:t>
            </a:r>
            <a:r>
              <a:rPr lang="da-DK" sz="12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beskrivelse af ejendommens anvendelse</a:t>
            </a:r>
            <a:r>
              <a:rPr lang="da-DK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] </a:t>
            </a:r>
          </a:p>
          <a:p>
            <a:pPr marL="0" indent="0">
              <a:buNone/>
            </a:pPr>
            <a:endParaRPr lang="da-DK" sz="1200" i="1" dirty="0">
              <a:highlight>
                <a:srgbClr val="00FFFF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da-DK" sz="1200" i="1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Vejledningstekst: Virksomheden skal udfylde samtlige aktivers placering på oversigtskortet. Aktivernes placering skal angives så præcist som muligt. Markeringerne i oversigtskortet er udelukkende sat på som et eksempel. </a:t>
            </a:r>
          </a:p>
          <a:p>
            <a:pPr marL="0" indent="0">
              <a:buNone/>
            </a:pPr>
            <a:r>
              <a:rPr lang="da-DK" sz="1200" i="1" dirty="0">
                <a:highlight>
                  <a:srgbClr val="00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Eksempel til tekst:</a:t>
            </a:r>
          </a:p>
          <a:p>
            <a:pPr marL="0" indent="0">
              <a:buNone/>
            </a:pPr>
            <a:r>
              <a:rPr lang="da-DK" sz="1200" b="1" dirty="0">
                <a:latin typeface="Verdana" panose="020B0604030504040204" pitchFamily="34" charset="0"/>
                <a:ea typeface="Verdana" panose="020B0604030504040204" pitchFamily="34" charset="0"/>
              </a:rPr>
              <a:t>Hele ejendommen (markering 1): 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 har i anlægskartoteket anført bygningen (Aktiv ID-nr. 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xx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) som værende lokaliseret på [</a:t>
            </a:r>
            <a:r>
              <a:rPr lang="da-DK" sz="1200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adresse</a:t>
            </a: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].</a:t>
            </a:r>
          </a:p>
          <a:p>
            <a:pPr marL="0" indent="0"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 har ikke andre anlægsaktiver på ejendommen.</a:t>
            </a:r>
          </a:p>
          <a:p>
            <a:pPr marL="0" indent="0">
              <a:buNone/>
            </a:pPr>
            <a:r>
              <a:rPr lang="da-DK" sz="1200" dirty="0">
                <a:latin typeface="Verdana" panose="020B0604030504040204" pitchFamily="34" charset="0"/>
                <a:ea typeface="Verdana" panose="020B0604030504040204" pitchFamily="34" charset="0"/>
              </a:rPr>
              <a:t>Virksomheden har oplyst, at virksomheden ønsker at udtage ejendommen.</a:t>
            </a:r>
          </a:p>
          <a:p>
            <a:pPr marL="0" indent="0">
              <a:buNone/>
            </a:pPr>
            <a:endParaRPr lang="da-DK" sz="1200" dirty="0">
              <a:highlight>
                <a:srgbClr val="00FFFF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Pladsholder til indhold 2">
            <a:extLst>
              <a:ext uri="{FF2B5EF4-FFF2-40B4-BE49-F238E27FC236}">
                <a16:creationId xmlns:a16="http://schemas.microsoft.com/office/drawing/2014/main" id="{CE3617E8-3FF3-949A-9F36-20469BDFC478}"/>
              </a:ext>
            </a:extLst>
          </p:cNvPr>
          <p:cNvSpPr txBox="1">
            <a:spLocks/>
          </p:cNvSpPr>
          <p:nvPr/>
        </p:nvSpPr>
        <p:spPr>
          <a:xfrm>
            <a:off x="6096000" y="5721288"/>
            <a:ext cx="5442473" cy="9025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72000" tIns="72000" rIns="72000" bIns="7200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Font typeface="Arial" panose="020B0604020202020204" pitchFamily="34" charset="0"/>
              <a:buNone/>
            </a:pPr>
            <a:r>
              <a:rPr lang="da-DK" sz="1500" b="1" dirty="0"/>
              <a:t>Farvekoder: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da-DK" sz="1500" dirty="0"/>
              <a:t>          = Aktiver                                     = Aktiver placeret inde i bygning</a:t>
            </a: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da-DK" sz="1500" dirty="0"/>
              <a:t>          = Skellinjer                                  = Aktiv ønskes udtaget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E8B58B90-DF2A-6C9B-757A-BAD0C1A85663}"/>
              </a:ext>
            </a:extLst>
          </p:cNvPr>
          <p:cNvSpPr/>
          <p:nvPr/>
        </p:nvSpPr>
        <p:spPr>
          <a:xfrm>
            <a:off x="6237186" y="6066057"/>
            <a:ext cx="245194" cy="166214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51AC96AC-FCDE-8004-3A4B-CD448D7B6FB5}"/>
              </a:ext>
            </a:extLst>
          </p:cNvPr>
          <p:cNvCxnSpPr/>
          <p:nvPr/>
        </p:nvCxnSpPr>
        <p:spPr>
          <a:xfrm>
            <a:off x="6219934" y="6427807"/>
            <a:ext cx="27969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ktangel 24">
            <a:extLst>
              <a:ext uri="{FF2B5EF4-FFF2-40B4-BE49-F238E27FC236}">
                <a16:creationId xmlns:a16="http://schemas.microsoft.com/office/drawing/2014/main" id="{FFFCF869-C259-C710-41A5-C16454B6FF04}"/>
              </a:ext>
            </a:extLst>
          </p:cNvPr>
          <p:cNvSpPr/>
          <p:nvPr/>
        </p:nvSpPr>
        <p:spPr>
          <a:xfrm>
            <a:off x="8572042" y="6302195"/>
            <a:ext cx="245194" cy="166214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AD234F8-2521-0335-9B2A-B5A73D1B22BA}"/>
              </a:ext>
            </a:extLst>
          </p:cNvPr>
          <p:cNvSpPr/>
          <p:nvPr/>
        </p:nvSpPr>
        <p:spPr>
          <a:xfrm>
            <a:off x="8557482" y="6054770"/>
            <a:ext cx="245194" cy="166214"/>
          </a:xfrm>
          <a:prstGeom prst="rect">
            <a:avLst/>
          </a:prstGeom>
          <a:noFill/>
          <a:ln w="31750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D14E81E-58E4-BF93-A5E2-69530D4B3B25}"/>
              </a:ext>
            </a:extLst>
          </p:cNvPr>
          <p:cNvSpPr/>
          <p:nvPr/>
        </p:nvSpPr>
        <p:spPr>
          <a:xfrm>
            <a:off x="1470273" y="1590582"/>
            <a:ext cx="2539752" cy="3152867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Pladsholder til slidenummer 18">
            <a:extLst>
              <a:ext uri="{FF2B5EF4-FFF2-40B4-BE49-F238E27FC236}">
                <a16:creationId xmlns:a16="http://schemas.microsoft.com/office/drawing/2014/main" id="{C44B5D6E-A9D1-9552-8E29-3E8193677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DD72D-67DE-4416-B52B-0D348E87C340}" type="slidenum">
              <a:rPr lang="da-DK" smtClean="0"/>
              <a:t>5</a:t>
            </a:fld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F8E7669-33D0-56D7-1646-4E6AE6B3F960}"/>
              </a:ext>
            </a:extLst>
          </p:cNvPr>
          <p:cNvSpPr/>
          <p:nvPr/>
        </p:nvSpPr>
        <p:spPr>
          <a:xfrm>
            <a:off x="2034914" y="2212665"/>
            <a:ext cx="1340528" cy="1908699"/>
          </a:xfrm>
          <a:prstGeom prst="rect">
            <a:avLst/>
          </a:prstGeom>
          <a:solidFill>
            <a:srgbClr val="9B9B9B"/>
          </a:solidFill>
          <a:ln>
            <a:solidFill>
              <a:srgbClr val="9B9B9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965060B-1935-BED5-ED01-D6924D912AEC}"/>
              </a:ext>
            </a:extLst>
          </p:cNvPr>
          <p:cNvSpPr/>
          <p:nvPr/>
        </p:nvSpPr>
        <p:spPr>
          <a:xfrm>
            <a:off x="2500239" y="2989981"/>
            <a:ext cx="409877" cy="354065"/>
          </a:xfrm>
          <a:prstGeom prst="rect">
            <a:avLst/>
          </a:prstGeom>
          <a:solidFill>
            <a:srgbClr val="005978"/>
          </a:solidFill>
          <a:ln w="31750" cap="flat" cmpd="sng" algn="ctr">
            <a:solidFill>
              <a:srgbClr val="005978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5069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685</Words>
  <Application>Microsoft Office PowerPoint</Application>
  <PresentationFormat>Widescreen</PresentationFormat>
  <Paragraphs>72</Paragraphs>
  <Slides>5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Office-tema</vt:lpstr>
      <vt:lpstr>Eksempel på oversigtskort over aktivernes geografiske lokation</vt:lpstr>
      <vt:lpstr>Vejledning til udfyldelse</vt:lpstr>
      <vt:lpstr>Eksempler på markeringer, som man kan kopiere og anvende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Eksempel på oversigtskort over aktivernes geografiske lokation</dc:title>
  <dc:creator>Christine Hyldgaard Jensen</dc:creator>
  <cp:lastModifiedBy>Christine Hyldgaard Jensen</cp:lastModifiedBy>
  <cp:revision>8</cp:revision>
  <dcterms:created xsi:type="dcterms:W3CDTF">2024-08-12T05:27:41Z</dcterms:created>
  <dcterms:modified xsi:type="dcterms:W3CDTF">2024-11-08T11:33:12Z</dcterms:modified>
</cp:coreProperties>
</file>